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44" r:id="rId2"/>
    <p:sldId id="265" r:id="rId3"/>
    <p:sldId id="328" r:id="rId4"/>
    <p:sldId id="256" r:id="rId5"/>
    <p:sldId id="342" r:id="rId6"/>
    <p:sldId id="345" r:id="rId7"/>
    <p:sldId id="287" r:id="rId8"/>
    <p:sldId id="332" r:id="rId9"/>
    <p:sldId id="289" r:id="rId10"/>
    <p:sldId id="299" r:id="rId11"/>
    <p:sldId id="302" r:id="rId12"/>
    <p:sldId id="303" r:id="rId13"/>
    <p:sldId id="311" r:id="rId14"/>
    <p:sldId id="317" r:id="rId15"/>
    <p:sldId id="331" r:id="rId16"/>
  </p:sldIdLst>
  <p:sldSz cx="6858000" cy="9144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B00"/>
    <a:srgbClr val="00DA00"/>
    <a:srgbClr val="010001"/>
    <a:srgbClr val="F023E9"/>
    <a:srgbClr val="5E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2582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odie LABACHE" userId="b81be28e1e3a3396" providerId="LiveId" clId="{75EB6A02-E37A-4248-AA84-BECC55FF90E5}"/>
    <pc:docChg chg="delSld">
      <pc:chgData name="Elodie LABACHE" userId="b81be28e1e3a3396" providerId="LiveId" clId="{75EB6A02-E37A-4248-AA84-BECC55FF90E5}" dt="2021-04-27T11:26:37.930" v="3" actId="47"/>
      <pc:docMkLst>
        <pc:docMk/>
      </pc:docMkLst>
      <pc:sldChg chg="del">
        <pc:chgData name="Elodie LABACHE" userId="b81be28e1e3a3396" providerId="LiveId" clId="{75EB6A02-E37A-4248-AA84-BECC55FF90E5}" dt="2021-04-27T11:26:37.930" v="3" actId="47"/>
        <pc:sldMkLst>
          <pc:docMk/>
          <pc:sldMk cId="4241292857" sldId="343"/>
        </pc:sldMkLst>
      </pc:sldChg>
      <pc:sldChg chg="del">
        <pc:chgData name="Elodie LABACHE" userId="b81be28e1e3a3396" providerId="LiveId" clId="{75EB6A02-E37A-4248-AA84-BECC55FF90E5}" dt="2021-04-27T11:26:30.561" v="0" actId="47"/>
        <pc:sldMkLst>
          <pc:docMk/>
          <pc:sldMk cId="248931179" sldId="346"/>
        </pc:sldMkLst>
      </pc:sldChg>
      <pc:sldChg chg="del">
        <pc:chgData name="Elodie LABACHE" userId="b81be28e1e3a3396" providerId="LiveId" clId="{75EB6A02-E37A-4248-AA84-BECC55FF90E5}" dt="2021-04-27T11:26:31.453" v="1" actId="47"/>
        <pc:sldMkLst>
          <pc:docMk/>
          <pc:sldMk cId="821057959" sldId="347"/>
        </pc:sldMkLst>
      </pc:sldChg>
      <pc:sldChg chg="del">
        <pc:chgData name="Elodie LABACHE" userId="b81be28e1e3a3396" providerId="LiveId" clId="{75EB6A02-E37A-4248-AA84-BECC55FF90E5}" dt="2021-04-27T11:26:35.076" v="2" actId="47"/>
        <pc:sldMkLst>
          <pc:docMk/>
          <pc:sldMk cId="1295436785" sldId="34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1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03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30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31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97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21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39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02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44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50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23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E8721-068A-F545-B155-94CB58C4C7E4}" type="datetimeFigureOut">
              <a:rPr lang="fr-FR" smtClean="0"/>
              <a:t>27/04/2021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578CB-C0B4-834D-A5F5-19CCEA935C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97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3"/>
            <a:ext cx="6172200" cy="7703201"/>
          </a:xfrm>
        </p:spPr>
        <p:txBody>
          <a:bodyPr>
            <a:normAutofit/>
          </a:bodyPr>
          <a:lstStyle/>
          <a:p>
            <a:r>
              <a:rPr lang="fr-FR" sz="4800" dirty="0"/>
              <a:t>CAHIER DE REUSSITES </a:t>
            </a:r>
            <a:br>
              <a:rPr lang="fr-FR" sz="4800" dirty="0"/>
            </a:br>
            <a:r>
              <a:rPr lang="fr-FR" sz="4800" dirty="0"/>
              <a:t>PERIODE 1</a:t>
            </a:r>
            <a:br>
              <a:rPr lang="fr-FR" sz="4800" dirty="0"/>
            </a:br>
            <a:r>
              <a:rPr lang="fr-FR" sz="4800" dirty="0"/>
              <a:t>CM1</a:t>
            </a:r>
          </a:p>
        </p:txBody>
      </p:sp>
    </p:spTree>
    <p:extLst>
      <p:ext uri="{BB962C8B-B14F-4D97-AF65-F5344CB8AC3E}">
        <p14:creationId xmlns:p14="http://schemas.microsoft.com/office/powerpoint/2010/main" val="123328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974572"/>
            <a:ext cx="6172200" cy="7193647"/>
          </a:xfrm>
          <a:solidFill>
            <a:srgbClr val="008000"/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Géométrie</a:t>
            </a:r>
          </a:p>
          <a:p>
            <a:pPr marL="0" indent="0" algn="ctr">
              <a:buNone/>
            </a:pPr>
            <a:r>
              <a:rPr lang="fr-FR" sz="6000" dirty="0"/>
              <a:t>et</a:t>
            </a:r>
          </a:p>
          <a:p>
            <a:pPr marL="0" indent="0" algn="ctr">
              <a:buNone/>
            </a:pPr>
            <a:r>
              <a:rPr lang="fr-FR" sz="6000" dirty="0"/>
              <a:t>Espace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450868" y="97457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6156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15327"/>
          </a:xfrm>
          <a:solidFill>
            <a:srgbClr val="008000"/>
          </a:solidFill>
        </p:spPr>
        <p:txBody>
          <a:bodyPr/>
          <a:lstStyle/>
          <a:p>
            <a:r>
              <a:rPr lang="fr-FR" dirty="0"/>
              <a:t>GE1 - Géométrie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770117"/>
            <a:ext cx="6172200" cy="7139185"/>
          </a:xfrm>
        </p:spPr>
        <p:txBody>
          <a:bodyPr vert="horz"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4100" dirty="0"/>
              <a:t>Je reconnais et trace des droites perpendiculaires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800" dirty="0"/>
          </a:p>
          <a:p>
            <a:pPr marL="0" indent="0" algn="ctr">
              <a:buNone/>
            </a:pPr>
            <a:endParaRPr lang="fr-FR" sz="4800" dirty="0"/>
          </a:p>
          <a:p>
            <a:pPr marL="0" indent="0" algn="ctr">
              <a:buNone/>
            </a:pPr>
            <a:endParaRPr lang="fr-FR" sz="4800" dirty="0">
              <a:solidFill>
                <a:srgbClr val="F023E9"/>
              </a:solidFill>
            </a:endParaRPr>
          </a:p>
          <a:p>
            <a:pPr marL="0" indent="0" algn="ctr">
              <a:buNone/>
            </a:pPr>
            <a:endParaRPr lang="fr-FR" sz="6200" dirty="0">
              <a:solidFill>
                <a:srgbClr val="F023E9"/>
              </a:solidFill>
            </a:endParaRPr>
          </a:p>
          <a:p>
            <a:pPr marL="0" indent="0" algn="ctr">
              <a:buNone/>
            </a:pPr>
            <a:r>
              <a:rPr lang="fr-FR" sz="4800" dirty="0"/>
              <a:t>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766" y="2720281"/>
            <a:ext cx="3230616" cy="280480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72461"/>
            <a:ext cx="6858000" cy="377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57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15327"/>
          </a:xfrm>
          <a:solidFill>
            <a:srgbClr val="008000"/>
          </a:solidFill>
        </p:spPr>
        <p:txBody>
          <a:bodyPr/>
          <a:lstStyle/>
          <a:p>
            <a:r>
              <a:rPr lang="fr-FR" dirty="0"/>
              <a:t>GE2 - Géométrie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693156"/>
            <a:ext cx="6172200" cy="6475064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reconnais et trace des droites parallèles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338" y="2906678"/>
            <a:ext cx="4322575" cy="2175601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72461"/>
            <a:ext cx="6858000" cy="377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96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717898"/>
            <a:ext cx="6172200" cy="7450321"/>
          </a:xfrm>
          <a:solidFill>
            <a:srgbClr val="F023E9"/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Grandeurs</a:t>
            </a:r>
          </a:p>
          <a:p>
            <a:pPr marL="0" indent="0" algn="ctr">
              <a:buNone/>
            </a:pPr>
            <a:r>
              <a:rPr lang="fr-FR" sz="6000" dirty="0"/>
              <a:t>et</a:t>
            </a:r>
          </a:p>
          <a:p>
            <a:pPr marL="0" indent="0" algn="ctr">
              <a:buNone/>
            </a:pPr>
            <a:r>
              <a:rPr lang="fr-FR" sz="6000" dirty="0"/>
              <a:t>Mesures</a:t>
            </a:r>
          </a:p>
        </p:txBody>
      </p:sp>
    </p:spTree>
    <p:extLst>
      <p:ext uri="{BB962C8B-B14F-4D97-AF65-F5344CB8AC3E}">
        <p14:creationId xmlns:p14="http://schemas.microsoft.com/office/powerpoint/2010/main" val="1341811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73048"/>
          </a:xfrm>
          <a:solidFill>
            <a:srgbClr val="F023E9"/>
          </a:solidFill>
        </p:spPr>
        <p:txBody>
          <a:bodyPr>
            <a:normAutofit fontScale="90000"/>
          </a:bodyPr>
          <a:lstStyle/>
          <a:p>
            <a:r>
              <a:rPr lang="fr-FR" dirty="0"/>
              <a:t>GM1 - Grandeurs et mesures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808598"/>
            <a:ext cx="6172200" cy="6548475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compare et mesure des longueurs.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800" dirty="0">
              <a:solidFill>
                <a:srgbClr val="F023E9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537200" y="2514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994400" y="2514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530" y="3048067"/>
            <a:ext cx="2350831" cy="193597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72461"/>
            <a:ext cx="6858000" cy="377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60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96086"/>
          </a:xfrm>
          <a:solidFill>
            <a:srgbClr val="F023E9"/>
          </a:solidFill>
        </p:spPr>
        <p:txBody>
          <a:bodyPr>
            <a:normAutofit fontScale="90000"/>
          </a:bodyPr>
          <a:lstStyle/>
          <a:p>
            <a:r>
              <a:rPr lang="fr-FR" dirty="0"/>
              <a:t>GM2 - Grandeurs et mesures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673916"/>
            <a:ext cx="6172200" cy="6683158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compare et mesure des périmètres.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800" dirty="0">
              <a:solidFill>
                <a:srgbClr val="F023E9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537200" y="2514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994400" y="2514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72461"/>
            <a:ext cx="6858000" cy="377153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600" y="2883932"/>
            <a:ext cx="38481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75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570638"/>
            <a:ext cx="6172200" cy="7597582"/>
          </a:xfrm>
          <a:solidFill>
            <a:srgbClr val="5EE2FF"/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Les nombres entiers</a:t>
            </a:r>
          </a:p>
        </p:txBody>
      </p:sp>
    </p:spTree>
    <p:extLst>
      <p:ext uri="{BB962C8B-B14F-4D97-AF65-F5344CB8AC3E}">
        <p14:creationId xmlns:p14="http://schemas.microsoft.com/office/powerpoint/2010/main" val="197190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96086"/>
          </a:xfrm>
          <a:solidFill>
            <a:srgbClr val="5EE2FF"/>
          </a:solidFill>
        </p:spPr>
        <p:txBody>
          <a:bodyPr/>
          <a:lstStyle/>
          <a:p>
            <a:r>
              <a:rPr lang="fr-FR" dirty="0"/>
              <a:t>NE1 - Les nombres entiers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731636"/>
            <a:ext cx="6172200" cy="7085628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connais la valeur des chiffres d’un nombre entier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3600" dirty="0"/>
          </a:p>
          <a:p>
            <a:pPr marL="0" indent="0" algn="ctr">
              <a:buNone/>
            </a:pPr>
            <a:endParaRPr lang="fr-FR" sz="3600" dirty="0"/>
          </a:p>
          <a:p>
            <a:pPr marL="0" indent="0" algn="ctr">
              <a:buNone/>
            </a:pPr>
            <a:endParaRPr lang="fr-FR" sz="3600" dirty="0"/>
          </a:p>
          <a:p>
            <a:pPr marL="0" indent="0" algn="ctr">
              <a:buNone/>
            </a:pPr>
            <a:endParaRPr lang="fr-FR" sz="48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8986" y="2989525"/>
            <a:ext cx="3180446" cy="2189537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00192"/>
            <a:ext cx="6858000" cy="377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85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096086"/>
          </a:xfrm>
          <a:solidFill>
            <a:srgbClr val="5EE2FF"/>
          </a:solidFill>
        </p:spPr>
        <p:txBody>
          <a:bodyPr/>
          <a:lstStyle/>
          <a:p>
            <a:r>
              <a:rPr lang="fr-FR" dirty="0"/>
              <a:t>NE2 - Les nombres entiers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770118"/>
            <a:ext cx="6172200" cy="6678994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J’écris des nombres inférieurs à un million en chiffres et en lettres.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sz="4800" dirty="0">
              <a:solidFill>
                <a:srgbClr val="F023E9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615" y="3244207"/>
            <a:ext cx="2634219" cy="1865408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79696"/>
            <a:ext cx="6858000" cy="377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71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solidFill>
            <a:srgbClr val="5EE2FF"/>
          </a:solidFill>
        </p:spPr>
        <p:txBody>
          <a:bodyPr/>
          <a:lstStyle/>
          <a:p>
            <a:r>
              <a:rPr lang="fr-FR" dirty="0"/>
              <a:t>NE3 - Les nombres entiers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2133603"/>
            <a:ext cx="6172200" cy="5757330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compare, encadre et place les nombres sur une ligne graduée.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500" dirty="0">
                <a:solidFill>
                  <a:srgbClr val="F023E9"/>
                </a:solidFill>
              </a:rPr>
              <a:t>        </a:t>
            </a:r>
          </a:p>
          <a:p>
            <a:pPr marL="0" indent="0">
              <a:buNone/>
            </a:pPr>
            <a:r>
              <a:rPr lang="fr-FR" sz="5200" dirty="0"/>
              <a:t>     </a:t>
            </a:r>
            <a:endParaRPr lang="fr-FR" sz="7000" dirty="0">
              <a:solidFill>
                <a:srgbClr val="5EE2FF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-20975" b="6238"/>
          <a:stretch/>
        </p:blipFill>
        <p:spPr>
          <a:xfrm>
            <a:off x="313189" y="3013200"/>
            <a:ext cx="6201911" cy="19620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30800"/>
            <a:ext cx="6858000" cy="37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97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275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570638"/>
            <a:ext cx="6172200" cy="7597582"/>
          </a:xfrm>
          <a:solidFill>
            <a:schemeClr val="accent6">
              <a:lumMod val="75000"/>
            </a:schemeClr>
          </a:solidFill>
        </p:spPr>
        <p:txBody>
          <a:bodyPr vert="horz">
            <a:normAutofit/>
          </a:bodyPr>
          <a:lstStyle/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endParaRPr lang="fr-FR" sz="6000" dirty="0"/>
          </a:p>
          <a:p>
            <a:pPr marL="0" indent="0" algn="ctr">
              <a:buNone/>
            </a:pPr>
            <a:r>
              <a:rPr lang="fr-FR" sz="6000" dirty="0"/>
              <a:t>Calculs</a:t>
            </a:r>
          </a:p>
        </p:txBody>
      </p:sp>
    </p:spTree>
    <p:extLst>
      <p:ext uri="{BB962C8B-B14F-4D97-AF65-F5344CB8AC3E}">
        <p14:creationId xmlns:p14="http://schemas.microsoft.com/office/powerpoint/2010/main" val="309116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53808"/>
          </a:xfrm>
          <a:solidFill>
            <a:srgbClr val="FF6600"/>
          </a:solidFill>
        </p:spPr>
        <p:txBody>
          <a:bodyPr/>
          <a:lstStyle/>
          <a:p>
            <a:r>
              <a:rPr lang="fr-FR" dirty="0"/>
              <a:t>CP1 - Calculs posés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750876"/>
            <a:ext cx="6172200" cy="6679828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maitrise la technique de l’addition posée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>
              <a:solidFill>
                <a:srgbClr val="F023E9"/>
              </a:solidFill>
            </a:endParaRPr>
          </a:p>
          <a:p>
            <a:pPr marL="0" indent="0" algn="ctr">
              <a:buNone/>
            </a:pPr>
            <a:endParaRPr lang="fr-FR" dirty="0">
              <a:solidFill>
                <a:srgbClr val="F023E9"/>
              </a:solidFill>
            </a:endParaRPr>
          </a:p>
          <a:p>
            <a:pPr marL="0" indent="0" algn="ctr">
              <a:buNone/>
            </a:pPr>
            <a:endParaRPr lang="fr-FR" dirty="0">
              <a:solidFill>
                <a:srgbClr val="F023E9"/>
              </a:solidFill>
            </a:endParaRPr>
          </a:p>
          <a:p>
            <a:pPr marL="0" indent="0" algn="ctr">
              <a:buNone/>
            </a:pPr>
            <a:endParaRPr lang="fr-FR" dirty="0">
              <a:solidFill>
                <a:srgbClr val="F023E9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180" y="2935717"/>
            <a:ext cx="2357619" cy="224434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72461"/>
            <a:ext cx="6858000" cy="377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1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173048"/>
          </a:xfrm>
          <a:solidFill>
            <a:srgbClr val="FF6600"/>
          </a:solidFill>
        </p:spPr>
        <p:txBody>
          <a:bodyPr/>
          <a:lstStyle/>
          <a:p>
            <a:r>
              <a:rPr lang="fr-FR" dirty="0"/>
              <a:t>CP2 - Calculs posés</a:t>
            </a:r>
          </a:p>
        </p:txBody>
      </p:sp>
      <p:sp>
        <p:nvSpPr>
          <p:cNvPr id="5" name="Espace réservé du texte vertical 4"/>
          <p:cNvSpPr>
            <a:spLocks noGrp="1"/>
          </p:cNvSpPr>
          <p:nvPr>
            <p:ph type="body" orient="vert" idx="1"/>
          </p:nvPr>
        </p:nvSpPr>
        <p:spPr>
          <a:xfrm>
            <a:off x="342900" y="1789358"/>
            <a:ext cx="6172200" cy="6586124"/>
          </a:xfrm>
        </p:spPr>
        <p:txBody>
          <a:bodyPr vert="horz">
            <a:normAutofit/>
          </a:bodyPr>
          <a:lstStyle/>
          <a:p>
            <a:pPr marL="0" indent="0" algn="ctr">
              <a:buNone/>
            </a:pPr>
            <a:r>
              <a:rPr lang="fr-FR" dirty="0"/>
              <a:t>Je maitrise la technique de la soustraction posée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2" name="Image 1" descr="Capture d’écran 2018-07-04 à 13.30.3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2035">
            <a:off x="2777946" y="3060278"/>
            <a:ext cx="1931843" cy="2031609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372461"/>
            <a:ext cx="6858000" cy="377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094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138</Words>
  <Application>Microsoft Office PowerPoint</Application>
  <PresentationFormat>Affichage à l'écran 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8" baseType="lpstr">
      <vt:lpstr>Arial</vt:lpstr>
      <vt:lpstr>Calibri</vt:lpstr>
      <vt:lpstr>Thème Office</vt:lpstr>
      <vt:lpstr>CAHIER DE REUSSITES  PERIODE 1 CM1</vt:lpstr>
      <vt:lpstr>Présentation PowerPoint</vt:lpstr>
      <vt:lpstr>NE1 - Les nombres entiers</vt:lpstr>
      <vt:lpstr>NE2 - Les nombres entiers</vt:lpstr>
      <vt:lpstr>NE3 - Les nombres entiers</vt:lpstr>
      <vt:lpstr>Présentation PowerPoint</vt:lpstr>
      <vt:lpstr>Présentation PowerPoint</vt:lpstr>
      <vt:lpstr>CP1 - Calculs posés</vt:lpstr>
      <vt:lpstr>CP2 - Calculs posés</vt:lpstr>
      <vt:lpstr>Présentation PowerPoint</vt:lpstr>
      <vt:lpstr>GE1 - Géométrie</vt:lpstr>
      <vt:lpstr>GE2 - Géométrie</vt:lpstr>
      <vt:lpstr>Présentation PowerPoint</vt:lpstr>
      <vt:lpstr>GM1 - Grandeurs et mesures</vt:lpstr>
      <vt:lpstr>GM2 - Grandeurs et mesures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Nombres entiers</dc:title>
  <dc:creator>Elodie LABACHE</dc:creator>
  <cp:lastModifiedBy>Elodie LABACHE</cp:lastModifiedBy>
  <cp:revision>117</cp:revision>
  <dcterms:created xsi:type="dcterms:W3CDTF">2018-04-07T13:17:47Z</dcterms:created>
  <dcterms:modified xsi:type="dcterms:W3CDTF">2021-04-27T11:26:41Z</dcterms:modified>
</cp:coreProperties>
</file>