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265" r:id="rId3"/>
    <p:sldId id="328" r:id="rId4"/>
    <p:sldId id="256" r:id="rId5"/>
    <p:sldId id="342" r:id="rId6"/>
    <p:sldId id="345" r:id="rId7"/>
    <p:sldId id="287" r:id="rId8"/>
    <p:sldId id="291" r:id="rId9"/>
    <p:sldId id="298" r:id="rId10"/>
    <p:sldId id="332" r:id="rId11"/>
    <p:sldId id="299" r:id="rId12"/>
    <p:sldId id="305" r:id="rId13"/>
    <p:sldId id="346" r:id="rId14"/>
    <p:sldId id="311" r:id="rId15"/>
    <p:sldId id="331" r:id="rId16"/>
    <p:sldId id="347" r:id="rId17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00"/>
    <a:srgbClr val="00DA00"/>
    <a:srgbClr val="010001"/>
    <a:srgbClr val="F023E9"/>
    <a:srgbClr val="5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264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7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9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7703201"/>
          </a:xfrm>
        </p:spPr>
        <p:txBody>
          <a:bodyPr>
            <a:normAutofit/>
          </a:bodyPr>
          <a:lstStyle/>
          <a:p>
            <a:r>
              <a:rPr lang="fr-FR" sz="4800" dirty="0"/>
              <a:t>CAHIER DE REUSSITES </a:t>
            </a:r>
            <a:br>
              <a:rPr lang="fr-FR" sz="4800" dirty="0"/>
            </a:br>
            <a:r>
              <a:rPr lang="fr-FR" sz="4800" dirty="0"/>
              <a:t>PERIODE 4</a:t>
            </a:r>
            <a:br>
              <a:rPr lang="fr-FR" sz="4800" dirty="0"/>
            </a:br>
            <a:r>
              <a:rPr lang="fr-FR" sz="4800" dirty="0"/>
              <a:t>CM2</a:t>
            </a:r>
          </a:p>
        </p:txBody>
      </p:sp>
    </p:spTree>
    <p:extLst>
      <p:ext uri="{BB962C8B-B14F-4D97-AF65-F5344CB8AC3E}">
        <p14:creationId xmlns:p14="http://schemas.microsoft.com/office/powerpoint/2010/main" val="12332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/>
              <a:t>CP6 </a:t>
            </a:r>
            <a:r>
              <a:rPr lang="fr-FR" dirty="0"/>
              <a:t>- Calculs posés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maitrise la technique de la division posée à deux chiffres.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00" y="2719272"/>
            <a:ext cx="3221267" cy="25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974572"/>
            <a:ext cx="6172200" cy="7193647"/>
          </a:xfrm>
          <a:solidFill>
            <a:srgbClr val="008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Géométrie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Espace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50868" y="9745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15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GE7 -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décris et je construis des figures complexes à partir d’un programme de construction.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218" y="3352084"/>
            <a:ext cx="2726330" cy="19645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GE8 -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6707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programme le déplacement d’un robot.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1026" name="Picture 2" descr="TuxBot - Une application pour découvrir la programmation ! - RÉCIT MST">
            <a:extLst>
              <a:ext uri="{FF2B5EF4-FFF2-40B4-BE49-F238E27FC236}">
                <a16:creationId xmlns:a16="http://schemas.microsoft.com/office/drawing/2014/main" id="{BF9EF43C-7F5A-4404-BE08-EB4CBD48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92" y="3309319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4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717898"/>
            <a:ext cx="6172200" cy="7450321"/>
          </a:xfrm>
          <a:solidFill>
            <a:srgbClr val="F023E9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Grandeurs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Mesures</a:t>
            </a:r>
          </a:p>
        </p:txBody>
      </p:sp>
    </p:spTree>
    <p:extLst>
      <p:ext uri="{BB962C8B-B14F-4D97-AF65-F5344CB8AC3E}">
        <p14:creationId xmlns:p14="http://schemas.microsoft.com/office/powerpoint/2010/main" val="134181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GM6 -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73916"/>
            <a:ext cx="6172200" cy="668315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convertis et je calcule des longueurs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>
              <a:solidFill>
                <a:srgbClr val="F023E9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Capture d’écran 2018-07-04 à 13.24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7823"/>
          <a:stretch/>
        </p:blipFill>
        <p:spPr>
          <a:xfrm rot="21425478">
            <a:off x="1412613" y="2982742"/>
            <a:ext cx="3929481" cy="13811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2461"/>
            <a:ext cx="6858000" cy="37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GM7 -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73916"/>
            <a:ext cx="6172200" cy="668315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résous des problèmes de comparaison avec ou sans recours à la mesure.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>
              <a:solidFill>
                <a:srgbClr val="F023E9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2461"/>
            <a:ext cx="6858000" cy="3771539"/>
          </a:xfrm>
          <a:prstGeom prst="rect">
            <a:avLst/>
          </a:prstGeom>
        </p:spPr>
      </p:pic>
      <p:pic>
        <p:nvPicPr>
          <p:cNvPr id="2050" name="Picture 2" descr="Banquette sur mesure - Ameublements Restaurations">
            <a:extLst>
              <a:ext uri="{FF2B5EF4-FFF2-40B4-BE49-F238E27FC236}">
                <a16:creationId xmlns:a16="http://schemas.microsoft.com/office/drawing/2014/main" id="{696E3498-5F02-480D-940B-EAAC6DD0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24838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9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70638"/>
            <a:ext cx="6172200" cy="7597582"/>
          </a:xfrm>
          <a:solidFill>
            <a:srgbClr val="5EE2FF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Les nombres entiers</a:t>
            </a:r>
          </a:p>
        </p:txBody>
      </p:sp>
    </p:spTree>
    <p:extLst>
      <p:ext uri="{BB962C8B-B14F-4D97-AF65-F5344CB8AC3E}">
        <p14:creationId xmlns:p14="http://schemas.microsoft.com/office/powerpoint/2010/main" val="197190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5EE2FF"/>
          </a:solidFill>
        </p:spPr>
        <p:txBody>
          <a:bodyPr/>
          <a:lstStyle/>
          <a:p>
            <a:r>
              <a:rPr lang="fr-FR" dirty="0"/>
              <a:t>NE4 - Les nombres entiers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31636"/>
            <a:ext cx="6172200" cy="708562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connais la valeur des chiffres d’un nombre entier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4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86" y="2989525"/>
            <a:ext cx="3180446" cy="21895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0192"/>
            <a:ext cx="6858000" cy="37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5EE2FF"/>
          </a:solidFill>
        </p:spPr>
        <p:txBody>
          <a:bodyPr/>
          <a:lstStyle/>
          <a:p>
            <a:r>
              <a:rPr lang="fr-FR" dirty="0"/>
              <a:t>NE5 - Les nombres entiers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70118"/>
            <a:ext cx="6172200" cy="6678994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J’écris des nombres supérieurs au milliard en chiffres et en lettres.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>
              <a:solidFill>
                <a:srgbClr val="F023E9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15" y="3244207"/>
            <a:ext cx="2634219" cy="18654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9696"/>
            <a:ext cx="6858000" cy="37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5EE2FF"/>
          </a:solidFill>
        </p:spPr>
        <p:txBody>
          <a:bodyPr/>
          <a:lstStyle/>
          <a:p>
            <a:r>
              <a:rPr lang="fr-FR" dirty="0"/>
              <a:t>NE6 - Les nombres entiers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2133603"/>
            <a:ext cx="6172200" cy="575733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compare, encadre et place les nombres sur une ligne graduée.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500" dirty="0">
                <a:solidFill>
                  <a:srgbClr val="F023E9"/>
                </a:solidFill>
              </a:rPr>
              <a:t>        </a:t>
            </a:r>
          </a:p>
          <a:p>
            <a:pPr marL="0" indent="0">
              <a:buNone/>
            </a:pPr>
            <a:r>
              <a:rPr lang="fr-FR" sz="5200" dirty="0"/>
              <a:t>     </a:t>
            </a:r>
            <a:endParaRPr lang="fr-FR" sz="7000" dirty="0">
              <a:solidFill>
                <a:srgbClr val="5EE2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800"/>
            <a:ext cx="6858000" cy="37400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0D7A4D-5E54-4124-8253-0D23E66F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716" y="3293432"/>
            <a:ext cx="2332567" cy="16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70638"/>
            <a:ext cx="6172200" cy="7597582"/>
          </a:xfrm>
          <a:solidFill>
            <a:schemeClr val="accent6">
              <a:lumMod val="75000"/>
            </a:schemeClr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Calculs</a:t>
            </a:r>
          </a:p>
        </p:txBody>
      </p:sp>
    </p:spTree>
    <p:extLst>
      <p:ext uri="{BB962C8B-B14F-4D97-AF65-F5344CB8AC3E}">
        <p14:creationId xmlns:p14="http://schemas.microsoft.com/office/powerpoint/2010/main" val="309116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8694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CL2 – Calculs 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353126"/>
            <a:ext cx="6172200" cy="6815094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reconnais les multiples et les diviseurs d’un nombre entier.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50" y="2612269"/>
            <a:ext cx="3560435" cy="26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27857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CL3 – Calculs en ligne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18148"/>
            <a:ext cx="6172200" cy="6450071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trouve le quotient et le reste d’une division.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7" y="2688704"/>
            <a:ext cx="4960496" cy="2367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6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173</Words>
  <Application>Microsoft Office PowerPoint</Application>
  <PresentationFormat>Affichage à l'écran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CAHIER DE REUSSITES  PERIODE 4 CM2</vt:lpstr>
      <vt:lpstr>Présentation PowerPoint</vt:lpstr>
      <vt:lpstr>NE4 - Les nombres entiers</vt:lpstr>
      <vt:lpstr>NE5 - Les nombres entiers</vt:lpstr>
      <vt:lpstr>NE6 - Les nombres entiers</vt:lpstr>
      <vt:lpstr>Présentation PowerPoint</vt:lpstr>
      <vt:lpstr>Présentation PowerPoint</vt:lpstr>
      <vt:lpstr>CL2 – Calculs </vt:lpstr>
      <vt:lpstr>CL3 – Calculs en ligne</vt:lpstr>
      <vt:lpstr>CP6 - Calculs posés</vt:lpstr>
      <vt:lpstr>Présentation PowerPoint</vt:lpstr>
      <vt:lpstr>GE7 - Géométrie</vt:lpstr>
      <vt:lpstr>GE8 - Géométrie</vt:lpstr>
      <vt:lpstr>Présentation PowerPoint</vt:lpstr>
      <vt:lpstr>GM6 - Grandeurs et mesures</vt:lpstr>
      <vt:lpstr>GM7 - Grandeurs et mesures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Nombres entiers</dc:title>
  <dc:creator>Elodie LABACHE</dc:creator>
  <cp:lastModifiedBy>Elodie LABACHE</cp:lastModifiedBy>
  <cp:revision>121</cp:revision>
  <dcterms:created xsi:type="dcterms:W3CDTF">2018-04-07T13:17:47Z</dcterms:created>
  <dcterms:modified xsi:type="dcterms:W3CDTF">2021-04-27T12:09:59Z</dcterms:modified>
</cp:coreProperties>
</file>