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8" r:id="rId2"/>
    <p:sldId id="344" r:id="rId3"/>
    <p:sldId id="332" r:id="rId4"/>
    <p:sldId id="352" r:id="rId5"/>
    <p:sldId id="336" r:id="rId6"/>
    <p:sldId id="337" r:id="rId7"/>
    <p:sldId id="343" r:id="rId8"/>
    <p:sldId id="349" r:id="rId9"/>
    <p:sldId id="350" r:id="rId10"/>
    <p:sldId id="299" r:id="rId11"/>
    <p:sldId id="305" r:id="rId12"/>
    <p:sldId id="338" r:id="rId13"/>
    <p:sldId id="339" r:id="rId14"/>
    <p:sldId id="340" r:id="rId15"/>
    <p:sldId id="345" r:id="rId16"/>
    <p:sldId id="311" r:id="rId17"/>
    <p:sldId id="341" r:id="rId18"/>
    <p:sldId id="351" r:id="rId19"/>
    <p:sldId id="335" r:id="rId20"/>
  </p:sldIdLst>
  <p:sldSz cx="6858000" cy="9144000" type="screen4x3"/>
  <p:notesSz cx="6800850" cy="993298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A0F6585-FC5A-A24A-92A7-22FB31F11608}">
          <p14:sldIdLst>
            <p14:sldId id="348"/>
            <p14:sldId id="344"/>
            <p14:sldId id="332"/>
            <p14:sldId id="352"/>
            <p14:sldId id="336"/>
            <p14:sldId id="337"/>
            <p14:sldId id="343"/>
            <p14:sldId id="349"/>
            <p14:sldId id="350"/>
            <p14:sldId id="299"/>
            <p14:sldId id="305"/>
            <p14:sldId id="338"/>
            <p14:sldId id="339"/>
            <p14:sldId id="340"/>
            <p14:sldId id="345"/>
            <p14:sldId id="311"/>
            <p14:sldId id="341"/>
            <p14:sldId id="351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1"/>
    <a:srgbClr val="F023E9"/>
    <a:srgbClr val="5E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35" autoAdjust="0"/>
  </p:normalViewPr>
  <p:slideViewPr>
    <p:cSldViewPr snapToGrid="0" snapToObjects="1">
      <p:cViewPr varScale="1">
        <p:scale>
          <a:sx n="33" d="100"/>
          <a:sy n="33" d="100"/>
        </p:scale>
        <p:origin x="1013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die LABACHE" userId="b81be28e1e3a3396" providerId="LiveId" clId="{149CE71D-AF12-42B3-B888-A9B9D34DD1C2}"/>
    <pc:docChg chg="addSld modSld">
      <pc:chgData name="Elodie LABACHE" userId="b81be28e1e3a3396" providerId="LiveId" clId="{149CE71D-AF12-42B3-B888-A9B9D34DD1C2}" dt="2021-04-27T12:16:55.335" v="2"/>
      <pc:docMkLst>
        <pc:docMk/>
      </pc:docMkLst>
      <pc:sldChg chg="add">
        <pc:chgData name="Elodie LABACHE" userId="b81be28e1e3a3396" providerId="LiveId" clId="{149CE71D-AF12-42B3-B888-A9B9D34DD1C2}" dt="2021-04-27T12:16:40.719" v="1"/>
        <pc:sldMkLst>
          <pc:docMk/>
          <pc:sldMk cId="1637466527" sldId="336"/>
        </pc:sldMkLst>
      </pc:sldChg>
      <pc:sldChg chg="add">
        <pc:chgData name="Elodie LABACHE" userId="b81be28e1e3a3396" providerId="LiveId" clId="{149CE71D-AF12-42B3-B888-A9B9D34DD1C2}" dt="2021-04-27T12:16:55.335" v="2"/>
        <pc:sldMkLst>
          <pc:docMk/>
          <pc:sldMk cId="2418944411" sldId="337"/>
        </pc:sldMkLst>
      </pc:sldChg>
      <pc:sldChg chg="add">
        <pc:chgData name="Elodie LABACHE" userId="b81be28e1e3a3396" providerId="LiveId" clId="{149CE71D-AF12-42B3-B888-A9B9D34DD1C2}" dt="2021-04-27T12:16:18.506" v="0"/>
        <pc:sldMkLst>
          <pc:docMk/>
          <pc:sldMk cId="330499681" sldId="352"/>
        </pc:sldMkLst>
      </pc:sldChg>
    </pc:docChg>
  </pc:docChgLst>
  <pc:docChgLst>
    <pc:chgData name="Elodie LABACHE" userId="b81be28e1e3a3396" providerId="LiveId" clId="{38B52A7A-61FE-4317-8D44-CDB73793836E}"/>
    <pc:docChg chg="modSld">
      <pc:chgData name="Elodie LABACHE" userId="b81be28e1e3a3396" providerId="LiveId" clId="{38B52A7A-61FE-4317-8D44-CDB73793836E}" dt="2021-04-28T06:40:58.147" v="1" actId="20577"/>
      <pc:docMkLst>
        <pc:docMk/>
      </pc:docMkLst>
      <pc:sldChg chg="modSp mod">
        <pc:chgData name="Elodie LABACHE" userId="b81be28e1e3a3396" providerId="LiveId" clId="{38B52A7A-61FE-4317-8D44-CDB73793836E}" dt="2021-04-28T06:40:58.147" v="1" actId="20577"/>
        <pc:sldMkLst>
          <pc:docMk/>
          <pc:sldMk cId="123328234" sldId="348"/>
        </pc:sldMkLst>
        <pc:spChg chg="mod">
          <ac:chgData name="Elodie LABACHE" userId="b81be28e1e3a3396" providerId="LiveId" clId="{38B52A7A-61FE-4317-8D44-CDB73793836E}" dt="2021-04-28T06:40:58.147" v="1" actId="20577"/>
          <ac:spMkLst>
            <pc:docMk/>
            <pc:sldMk cId="123328234" sldId="348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11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39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30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931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978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521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39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2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44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50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E8721-068A-F545-B155-94CB58C4C7E4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23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E8721-068A-F545-B155-94CB58C4C7E4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578CB-C0B4-834D-A5F5-19CCEA935C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397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6183"/>
            <a:ext cx="6172200" cy="7703201"/>
          </a:xfrm>
        </p:spPr>
        <p:txBody>
          <a:bodyPr>
            <a:normAutofit/>
          </a:bodyPr>
          <a:lstStyle/>
          <a:p>
            <a:r>
              <a:rPr lang="fr-FR" sz="4800" dirty="0"/>
              <a:t>CAHIER DE REUSSITES </a:t>
            </a:r>
            <a:br>
              <a:rPr lang="fr-FR" sz="4800" dirty="0"/>
            </a:br>
            <a:r>
              <a:rPr lang="fr-FR" sz="4800" dirty="0"/>
              <a:t>PERIODE 5</a:t>
            </a:r>
            <a:br>
              <a:rPr lang="fr-FR" sz="4800" dirty="0"/>
            </a:br>
            <a:r>
              <a:rPr lang="fr-FR" sz="4800" dirty="0"/>
              <a:t>CM2</a:t>
            </a:r>
          </a:p>
        </p:txBody>
      </p:sp>
    </p:spTree>
    <p:extLst>
      <p:ext uri="{BB962C8B-B14F-4D97-AF65-F5344CB8AC3E}">
        <p14:creationId xmlns:p14="http://schemas.microsoft.com/office/powerpoint/2010/main" val="123328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896426"/>
            <a:ext cx="6172200" cy="7271794"/>
          </a:xfrm>
          <a:solidFill>
            <a:srgbClr val="008000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Géométrie</a:t>
            </a:r>
          </a:p>
          <a:p>
            <a:pPr marL="0" indent="0" algn="ctr">
              <a:buNone/>
            </a:pPr>
            <a:r>
              <a:rPr lang="fr-FR" sz="6000" dirty="0"/>
              <a:t>et</a:t>
            </a:r>
          </a:p>
          <a:p>
            <a:pPr marL="0" indent="0" algn="ctr">
              <a:buNone/>
            </a:pPr>
            <a:r>
              <a:rPr lang="fr-FR" sz="6000" dirty="0"/>
              <a:t>Espace</a:t>
            </a:r>
          </a:p>
        </p:txBody>
      </p:sp>
    </p:spTree>
    <p:extLst>
      <p:ext uri="{BB962C8B-B14F-4D97-AF65-F5344CB8AC3E}">
        <p14:creationId xmlns:p14="http://schemas.microsoft.com/office/powerpoint/2010/main" val="2246156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182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GE9 - Géométrie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reconnais et je trace les axes de symétrie d’une figure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375" y="2895600"/>
            <a:ext cx="2562623" cy="23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03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182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GE10 - Géométrie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complète une figure par symétrie axiale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634" y="2689082"/>
            <a:ext cx="3187748" cy="254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5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182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GE11 - Espace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reconnais, nomme, compare et décris des solides.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7" name="Image 6" descr="http://e-coulaures.e-monsite.com/medias/files/solid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18" y="2918247"/>
            <a:ext cx="4651302" cy="2809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087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182"/>
          </a:xfrm>
          <a:solidFill>
            <a:srgbClr val="008000"/>
          </a:solidFill>
        </p:spPr>
        <p:txBody>
          <a:bodyPr/>
          <a:lstStyle/>
          <a:p>
            <a:r>
              <a:rPr lang="fr-FR" dirty="0"/>
              <a:t>GE12 - Espace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trace les patrons du cube.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776160"/>
            <a:ext cx="4064000" cy="223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376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916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1101856"/>
            <a:ext cx="6172200" cy="7066363"/>
          </a:xfrm>
          <a:solidFill>
            <a:srgbClr val="F023E9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Grandeurs</a:t>
            </a:r>
          </a:p>
          <a:p>
            <a:pPr marL="0" indent="0" algn="ctr">
              <a:buNone/>
            </a:pPr>
            <a:r>
              <a:rPr lang="fr-FR" sz="6000" dirty="0"/>
              <a:t>et</a:t>
            </a:r>
          </a:p>
          <a:p>
            <a:pPr marL="0" indent="0" algn="ctr">
              <a:buNone/>
            </a:pPr>
            <a:r>
              <a:rPr lang="fr-FR" sz="6000" dirty="0"/>
              <a:t>Mesures</a:t>
            </a:r>
          </a:p>
        </p:txBody>
      </p:sp>
    </p:spTree>
    <p:extLst>
      <p:ext uri="{BB962C8B-B14F-4D97-AF65-F5344CB8AC3E}">
        <p14:creationId xmlns:p14="http://schemas.microsoft.com/office/powerpoint/2010/main" val="134181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91683"/>
          </a:xfrm>
          <a:solidFill>
            <a:srgbClr val="F023E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GM8 - Grandeurs et mesures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28800"/>
            <a:ext cx="6172200" cy="6526325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sz="3500" dirty="0"/>
              <a:t>Je connais et utilise les unités de mesure de contenance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5372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944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3901"/>
            <a:ext cx="6858000" cy="374009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334" y="2931636"/>
            <a:ext cx="2480398" cy="247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85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91683"/>
          </a:xfrm>
          <a:solidFill>
            <a:srgbClr val="F023E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GM5 - Grandeurs et mesures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28800"/>
            <a:ext cx="6172200" cy="6526325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sz="3500" dirty="0"/>
              <a:t>J’estime, convertis et compare des unités  de mesure de masse.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5372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944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3901"/>
            <a:ext cx="6858000" cy="37400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218" y="3019749"/>
            <a:ext cx="3375916" cy="24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93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91683"/>
          </a:xfrm>
          <a:solidFill>
            <a:srgbClr val="F023E9"/>
          </a:solidFill>
        </p:spPr>
        <p:txBody>
          <a:bodyPr>
            <a:normAutofit fontScale="90000"/>
          </a:bodyPr>
          <a:lstStyle/>
          <a:p>
            <a:r>
              <a:rPr lang="fr-FR" dirty="0"/>
              <a:t>GM10 - Grandeurs et mesures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828800"/>
            <a:ext cx="6172200" cy="6526325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sz="3500" dirty="0"/>
              <a:t>Je compare et mesure des aires à l’aide d’un pavage.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5372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994400" y="2514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03901"/>
            <a:ext cx="6858000" cy="374009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2883932"/>
            <a:ext cx="60579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9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859074"/>
            <a:ext cx="6172200" cy="7309145"/>
          </a:xfrm>
          <a:solidFill>
            <a:srgbClr val="FF6600"/>
          </a:solidFill>
        </p:spPr>
        <p:txBody>
          <a:bodyPr vert="horz">
            <a:normAutofit/>
          </a:bodyPr>
          <a:lstStyle/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endParaRPr lang="fr-FR" sz="6000" dirty="0"/>
          </a:p>
          <a:p>
            <a:pPr marL="0" indent="0" algn="ctr">
              <a:buNone/>
            </a:pPr>
            <a:r>
              <a:rPr lang="fr-FR" sz="6000" dirty="0"/>
              <a:t>Calculs</a:t>
            </a:r>
          </a:p>
        </p:txBody>
      </p:sp>
    </p:spTree>
    <p:extLst>
      <p:ext uri="{BB962C8B-B14F-4D97-AF65-F5344CB8AC3E}">
        <p14:creationId xmlns:p14="http://schemas.microsoft.com/office/powerpoint/2010/main" val="63078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71831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CL4 – Calculs en ligne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multiplie et divise un nombre décimal par un multiple de 10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54133"/>
            <a:ext cx="6858000" cy="34193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00" y="3289300"/>
            <a:ext cx="52832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7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71831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CP7 - Calculs posés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multiplie un entier par un nombre décimal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8933"/>
            <a:ext cx="6858000" cy="311459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t="11460" b="-11460"/>
          <a:stretch/>
        </p:blipFill>
        <p:spPr>
          <a:xfrm>
            <a:off x="2144648" y="2760134"/>
            <a:ext cx="2325753" cy="32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9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71831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CP8 - Calculs posés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calcule le quotient décimal de deux nombres entiers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3162499"/>
            <a:ext cx="3879720" cy="281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6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71831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CP9 - Calculs posés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divise un nombre décimal par un nombre entier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1067"/>
            <a:ext cx="6858000" cy="340246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533" y="2780726"/>
            <a:ext cx="2239866" cy="279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44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71831"/>
          </a:xfrm>
          <a:solidFill>
            <a:srgbClr val="FF6600"/>
          </a:solidFill>
        </p:spPr>
        <p:txBody>
          <a:bodyPr/>
          <a:lstStyle/>
          <a:p>
            <a:r>
              <a:rPr lang="fr-FR" dirty="0"/>
              <a:t>C2 - Calculs </a:t>
            </a:r>
          </a:p>
        </p:txBody>
      </p:sp>
      <p:sp>
        <p:nvSpPr>
          <p:cNvPr id="5" name="Espace réservé du texte vertical 4"/>
          <p:cNvSpPr>
            <a:spLocks noGrp="1"/>
          </p:cNvSpPr>
          <p:nvPr>
            <p:ph type="body" orient="vert" idx="1"/>
          </p:nvPr>
        </p:nvSpPr>
        <p:spPr>
          <a:xfrm>
            <a:off x="342900" y="1680798"/>
            <a:ext cx="6172200" cy="648742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fr-FR" dirty="0"/>
              <a:t>Je résous des problèmes de proportionnalité.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3432"/>
            <a:ext cx="6858000" cy="374009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952196"/>
            <a:ext cx="6149605" cy="181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49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9BCF7E-2490-45A2-8581-96D089DD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1D308EE-9924-41D3-B79D-078A53EC1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66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79016A-BCDC-4CE1-90CD-CD8EA057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3932BC7-2026-4CD2-9EC2-8CFDC4DF3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75067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</TotalTime>
  <Words>176</Words>
  <Application>Microsoft Office PowerPoint</Application>
  <PresentationFormat>Affichage à l'écran (4:3)</PresentationFormat>
  <Paragraphs>85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2" baseType="lpstr">
      <vt:lpstr>Arial</vt:lpstr>
      <vt:lpstr>Calibri</vt:lpstr>
      <vt:lpstr>Thème Office</vt:lpstr>
      <vt:lpstr>CAHIER DE REUSSITES  PERIODE 5 CM2</vt:lpstr>
      <vt:lpstr>Présentation PowerPoint</vt:lpstr>
      <vt:lpstr>CL4 – Calculs en ligne</vt:lpstr>
      <vt:lpstr>CP7 - Calculs posés</vt:lpstr>
      <vt:lpstr>CP8 - Calculs posés</vt:lpstr>
      <vt:lpstr>CP9 - Calculs posés</vt:lpstr>
      <vt:lpstr>C2 - Calculs </vt:lpstr>
      <vt:lpstr>Présentation PowerPoint</vt:lpstr>
      <vt:lpstr>Présentation PowerPoint</vt:lpstr>
      <vt:lpstr>Présentation PowerPoint</vt:lpstr>
      <vt:lpstr>GE9 - Géométrie</vt:lpstr>
      <vt:lpstr>GE10 - Géométrie</vt:lpstr>
      <vt:lpstr>GE11 - Espace</vt:lpstr>
      <vt:lpstr>GE12 - Espace</vt:lpstr>
      <vt:lpstr>Présentation PowerPoint</vt:lpstr>
      <vt:lpstr>Présentation PowerPoint</vt:lpstr>
      <vt:lpstr>GM8 - Grandeurs et mesures</vt:lpstr>
      <vt:lpstr>GM5 - Grandeurs et mesures</vt:lpstr>
      <vt:lpstr>GM10 - Grandeurs et mesures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Nombres entiers</dc:title>
  <dc:creator>Elodie LABACHE</dc:creator>
  <cp:lastModifiedBy>Elodie LABACHE</cp:lastModifiedBy>
  <cp:revision>158</cp:revision>
  <cp:lastPrinted>2021-04-28T06:41:14Z</cp:lastPrinted>
  <dcterms:created xsi:type="dcterms:W3CDTF">2018-04-07T13:17:47Z</dcterms:created>
  <dcterms:modified xsi:type="dcterms:W3CDTF">2021-04-28T06:42:49Z</dcterms:modified>
</cp:coreProperties>
</file>